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6" r:id="rId2"/>
    <p:sldId id="264" r:id="rId3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1A9988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1A9988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1A9988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1A9988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1A9988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1A9988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1A9988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1A9988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1A9988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A7E1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1A9988"/>
        </a:fontRef>
        <a:srgbClr val="1A9988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0D0"/>
          </a:solidFill>
        </a:fill>
      </a:tcStyle>
    </a:wholeTbl>
    <a:band2H>
      <a:tcTxStyle/>
      <a:tcStyle>
        <a:tcBdr/>
        <a:fill>
          <a:solidFill>
            <a:srgbClr val="E9E9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1A9988"/>
        </a:fontRef>
        <a:srgbClr val="1A9988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7D0CA"/>
          </a:solidFill>
        </a:fill>
      </a:tcStyle>
    </a:wholeTbl>
    <a:band2H>
      <a:tcTxStyle/>
      <a:tcStyle>
        <a:tcBdr/>
        <a:fill>
          <a:solidFill>
            <a:srgbClr val="FBE9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1A9988"/>
        </a:fontRef>
        <a:srgbClr val="1A9988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6DF"/>
          </a:solidFill>
        </a:fill>
      </a:tcStyle>
    </a:wholeTbl>
    <a:band2H>
      <a:tcTxStyle/>
      <a:tcStyle>
        <a:tcBdr/>
        <a:fill>
          <a:solidFill>
            <a:srgbClr val="FFF3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1A9988"/>
        </a:fontRef>
        <a:srgbClr val="1A998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7EFED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1A9988"/>
        </a:fontRef>
        <a:srgbClr val="1A998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1A9988"/>
              </a:solidFill>
              <a:prstDash val="solid"/>
              <a:round/>
            </a:ln>
          </a:top>
          <a:bottom>
            <a:ln w="25400" cap="flat">
              <a:solidFill>
                <a:srgbClr val="1A9988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1A9988"/>
              </a:solidFill>
              <a:prstDash val="solid"/>
              <a:round/>
            </a:ln>
          </a:top>
          <a:bottom>
            <a:ln w="25400" cap="flat">
              <a:solidFill>
                <a:srgbClr val="1A9988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1A9988"/>
        </a:fontRef>
        <a:srgbClr val="1A9988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DDD9"/>
          </a:solidFill>
        </a:fill>
      </a:tcStyle>
    </a:wholeTbl>
    <a:band2H>
      <a:tcTxStyle/>
      <a:tcStyle>
        <a:tcBdr/>
        <a:fill>
          <a:solidFill>
            <a:srgbClr val="E7EFED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1A9988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1A9988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1A9988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1A9988"/>
        </a:fontRef>
        <a:srgbClr val="1A9988"/>
      </a:tcTxStyle>
      <a:tcStyle>
        <a:tcBdr>
          <a:left>
            <a:ln w="12700" cap="flat">
              <a:solidFill>
                <a:srgbClr val="1A9988"/>
              </a:solidFill>
              <a:prstDash val="solid"/>
              <a:round/>
            </a:ln>
          </a:left>
          <a:right>
            <a:ln w="12700" cap="flat">
              <a:solidFill>
                <a:srgbClr val="1A9988"/>
              </a:solidFill>
              <a:prstDash val="solid"/>
              <a:round/>
            </a:ln>
          </a:right>
          <a:top>
            <a:ln w="12700" cap="flat">
              <a:solidFill>
                <a:srgbClr val="1A9988"/>
              </a:solidFill>
              <a:prstDash val="solid"/>
              <a:round/>
            </a:ln>
          </a:top>
          <a:bottom>
            <a:ln w="12700" cap="flat">
              <a:solidFill>
                <a:srgbClr val="1A9988"/>
              </a:solidFill>
              <a:prstDash val="solid"/>
              <a:round/>
            </a:ln>
          </a:bottom>
          <a:insideH>
            <a:ln w="12700" cap="flat">
              <a:solidFill>
                <a:srgbClr val="1A9988"/>
              </a:solidFill>
              <a:prstDash val="solid"/>
              <a:round/>
            </a:ln>
          </a:insideH>
          <a:insideV>
            <a:ln w="12700" cap="flat">
              <a:solidFill>
                <a:srgbClr val="1A9988"/>
              </a:solidFill>
              <a:prstDash val="solid"/>
              <a:round/>
            </a:ln>
          </a:insideV>
        </a:tcBdr>
        <a:fill>
          <a:solidFill>
            <a:srgbClr val="1A9988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1A9988"/>
        </a:fontRef>
        <a:srgbClr val="1A9988"/>
      </a:tcTxStyle>
      <a:tcStyle>
        <a:tcBdr>
          <a:left>
            <a:ln w="12700" cap="flat">
              <a:solidFill>
                <a:srgbClr val="1A9988"/>
              </a:solidFill>
              <a:prstDash val="solid"/>
              <a:round/>
            </a:ln>
          </a:left>
          <a:right>
            <a:ln w="12700" cap="flat">
              <a:solidFill>
                <a:srgbClr val="1A9988"/>
              </a:solidFill>
              <a:prstDash val="solid"/>
              <a:round/>
            </a:ln>
          </a:right>
          <a:top>
            <a:ln w="12700" cap="flat">
              <a:solidFill>
                <a:srgbClr val="1A9988"/>
              </a:solidFill>
              <a:prstDash val="solid"/>
              <a:round/>
            </a:ln>
          </a:top>
          <a:bottom>
            <a:ln w="12700" cap="flat">
              <a:solidFill>
                <a:srgbClr val="1A9988"/>
              </a:solidFill>
              <a:prstDash val="solid"/>
              <a:round/>
            </a:ln>
          </a:bottom>
          <a:insideH>
            <a:ln w="12700" cap="flat">
              <a:solidFill>
                <a:srgbClr val="1A9988"/>
              </a:solidFill>
              <a:prstDash val="solid"/>
              <a:round/>
            </a:ln>
          </a:insideH>
          <a:insideV>
            <a:ln w="12700" cap="flat">
              <a:solidFill>
                <a:srgbClr val="1A9988"/>
              </a:solidFill>
              <a:prstDash val="solid"/>
              <a:round/>
            </a:ln>
          </a:insideV>
        </a:tcBdr>
        <a:fill>
          <a:solidFill>
            <a:srgbClr val="1A9988">
              <a:alpha val="20000"/>
            </a:srgbClr>
          </a:solidFill>
        </a:fill>
      </a:tcStyle>
    </a:firstCol>
    <a:lastRow>
      <a:tcTxStyle b="on" i="off">
        <a:fontRef idx="major">
          <a:srgbClr val="1A9988"/>
        </a:fontRef>
        <a:srgbClr val="1A9988"/>
      </a:tcTxStyle>
      <a:tcStyle>
        <a:tcBdr>
          <a:left>
            <a:ln w="12700" cap="flat">
              <a:solidFill>
                <a:srgbClr val="1A9988"/>
              </a:solidFill>
              <a:prstDash val="solid"/>
              <a:round/>
            </a:ln>
          </a:left>
          <a:right>
            <a:ln w="12700" cap="flat">
              <a:solidFill>
                <a:srgbClr val="1A9988"/>
              </a:solidFill>
              <a:prstDash val="solid"/>
              <a:round/>
            </a:ln>
          </a:right>
          <a:top>
            <a:ln w="50800" cap="flat">
              <a:solidFill>
                <a:srgbClr val="1A9988"/>
              </a:solidFill>
              <a:prstDash val="solid"/>
              <a:round/>
            </a:ln>
          </a:top>
          <a:bottom>
            <a:ln w="12700" cap="flat">
              <a:solidFill>
                <a:srgbClr val="1A9988"/>
              </a:solidFill>
              <a:prstDash val="solid"/>
              <a:round/>
            </a:ln>
          </a:bottom>
          <a:insideH>
            <a:ln w="12700" cap="flat">
              <a:solidFill>
                <a:srgbClr val="1A9988"/>
              </a:solidFill>
              <a:prstDash val="solid"/>
              <a:round/>
            </a:ln>
          </a:insideH>
          <a:insideV>
            <a:ln w="12700" cap="flat">
              <a:solidFill>
                <a:srgbClr val="1A9988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1A9988"/>
        </a:fontRef>
        <a:srgbClr val="1A9988"/>
      </a:tcTxStyle>
      <a:tcStyle>
        <a:tcBdr>
          <a:left>
            <a:ln w="12700" cap="flat">
              <a:solidFill>
                <a:srgbClr val="1A9988"/>
              </a:solidFill>
              <a:prstDash val="solid"/>
              <a:round/>
            </a:ln>
          </a:left>
          <a:right>
            <a:ln w="12700" cap="flat">
              <a:solidFill>
                <a:srgbClr val="1A9988"/>
              </a:solidFill>
              <a:prstDash val="solid"/>
              <a:round/>
            </a:ln>
          </a:right>
          <a:top>
            <a:ln w="12700" cap="flat">
              <a:solidFill>
                <a:srgbClr val="1A9988"/>
              </a:solidFill>
              <a:prstDash val="solid"/>
              <a:round/>
            </a:ln>
          </a:top>
          <a:bottom>
            <a:ln w="25400" cap="flat">
              <a:solidFill>
                <a:srgbClr val="1A9988"/>
              </a:solidFill>
              <a:prstDash val="solid"/>
              <a:round/>
            </a:ln>
          </a:bottom>
          <a:insideH>
            <a:ln w="12700" cap="flat">
              <a:solidFill>
                <a:srgbClr val="1A9988"/>
              </a:solidFill>
              <a:prstDash val="solid"/>
              <a:round/>
            </a:ln>
          </a:insideH>
          <a:insideV>
            <a:ln w="12700" cap="flat">
              <a:solidFill>
                <a:srgbClr val="1A9988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4"/>
  </p:normalViewPr>
  <p:slideViewPr>
    <p:cSldViewPr snapToGrid="0">
      <p:cViewPr varScale="1">
        <p:scale>
          <a:sx n="141" d="100"/>
          <a:sy n="141" d="100"/>
        </p:scale>
        <p:origin x="13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5" name="Shape 12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j-lt"/>
        <a:ea typeface="+mj-ea"/>
        <a:cs typeface="+mj-cs"/>
        <a:sym typeface="Arial"/>
      </a:defRPr>
    </a:lvl1pPr>
    <a:lvl2pPr indent="228600" latinLnBrk="0">
      <a:defRPr sz="1400">
        <a:latin typeface="+mj-lt"/>
        <a:ea typeface="+mj-ea"/>
        <a:cs typeface="+mj-cs"/>
        <a:sym typeface="Arial"/>
      </a:defRPr>
    </a:lvl2pPr>
    <a:lvl3pPr indent="457200" latinLnBrk="0">
      <a:defRPr sz="1400">
        <a:latin typeface="+mj-lt"/>
        <a:ea typeface="+mj-ea"/>
        <a:cs typeface="+mj-cs"/>
        <a:sym typeface="Arial"/>
      </a:defRPr>
    </a:lvl3pPr>
    <a:lvl4pPr indent="685800" latinLnBrk="0">
      <a:defRPr sz="1400">
        <a:latin typeface="+mj-lt"/>
        <a:ea typeface="+mj-ea"/>
        <a:cs typeface="+mj-cs"/>
        <a:sym typeface="Arial"/>
      </a:defRPr>
    </a:lvl4pPr>
    <a:lvl5pPr indent="914400" latinLnBrk="0">
      <a:defRPr sz="1400">
        <a:latin typeface="+mj-lt"/>
        <a:ea typeface="+mj-ea"/>
        <a:cs typeface="+mj-cs"/>
        <a:sym typeface="Arial"/>
      </a:defRPr>
    </a:lvl5pPr>
    <a:lvl6pPr indent="1143000" latinLnBrk="0">
      <a:defRPr sz="1400">
        <a:latin typeface="+mj-lt"/>
        <a:ea typeface="+mj-ea"/>
        <a:cs typeface="+mj-cs"/>
        <a:sym typeface="Arial"/>
      </a:defRPr>
    </a:lvl6pPr>
    <a:lvl7pPr indent="1371600" latinLnBrk="0">
      <a:defRPr sz="1400">
        <a:latin typeface="+mj-lt"/>
        <a:ea typeface="+mj-ea"/>
        <a:cs typeface="+mj-cs"/>
        <a:sym typeface="Arial"/>
      </a:defRPr>
    </a:lvl7pPr>
    <a:lvl8pPr indent="1600200" latinLnBrk="0">
      <a:defRPr sz="1400">
        <a:latin typeface="+mj-lt"/>
        <a:ea typeface="+mj-ea"/>
        <a:cs typeface="+mj-cs"/>
        <a:sym typeface="Arial"/>
      </a:defRPr>
    </a:lvl8pPr>
    <a:lvl9pPr indent="1828800" latinLnBrk="0">
      <a:defRPr sz="14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423941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ECTION_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87;p13">
            <a:extLst>
              <a:ext uri="{FF2B5EF4-FFF2-40B4-BE49-F238E27FC236}">
                <a16:creationId xmlns:a16="http://schemas.microsoft.com/office/drawing/2014/main" id="{1115BF9E-181C-403E-9B5D-891A83CD47A8}"/>
              </a:ext>
            </a:extLst>
          </p:cNvPr>
          <p:cNvSpPr txBox="1">
            <a:spLocks noGrp="1"/>
          </p:cNvSpPr>
          <p:nvPr>
            <p:ph type="subTitle" sz="quarter" idx="1"/>
          </p:nvPr>
        </p:nvSpPr>
        <p:spPr>
          <a:xfrm>
            <a:off x="642319" y="3640268"/>
            <a:ext cx="7688100" cy="54120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dirty="0"/>
              <a:t>AVTOR</a:t>
            </a:r>
          </a:p>
        </p:txBody>
      </p:sp>
      <p:sp>
        <p:nvSpPr>
          <p:cNvPr id="19" name="Postojna, junij 2022">
            <a:extLst>
              <a:ext uri="{FF2B5EF4-FFF2-40B4-BE49-F238E27FC236}">
                <a16:creationId xmlns:a16="http://schemas.microsoft.com/office/drawing/2014/main" id="{4F301290-3603-46C7-AC12-804ECAE04A30}"/>
              </a:ext>
            </a:extLst>
          </p:cNvPr>
          <p:cNvSpPr txBox="1"/>
          <p:nvPr userDrawn="1"/>
        </p:nvSpPr>
        <p:spPr>
          <a:xfrm>
            <a:off x="2859196" y="4329604"/>
            <a:ext cx="3988506" cy="2616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sz="1700" spc="340">
                <a:solidFill>
                  <a:srgbClr val="A7A7A7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rPr lang="sl-SI" dirty="0" smtClean="0">
                <a:solidFill>
                  <a:schemeClr val="bg2"/>
                </a:solidFill>
              </a:rPr>
              <a:t>Ljubljana</a:t>
            </a:r>
            <a:r>
              <a:rPr dirty="0" smtClean="0">
                <a:solidFill>
                  <a:schemeClr val="bg2"/>
                </a:solidFill>
              </a:rPr>
              <a:t>, </a:t>
            </a:r>
            <a:r>
              <a:rPr lang="sl-SI" dirty="0" smtClean="0">
                <a:solidFill>
                  <a:schemeClr val="bg2"/>
                </a:solidFill>
              </a:rPr>
              <a:t>30. 5. in 31. 5.</a:t>
            </a:r>
            <a:r>
              <a:rPr dirty="0" smtClean="0">
                <a:solidFill>
                  <a:schemeClr val="bg2"/>
                </a:solidFill>
              </a:rPr>
              <a:t> 202</a:t>
            </a:r>
            <a:r>
              <a:rPr lang="sl-SI" dirty="0" smtClean="0">
                <a:solidFill>
                  <a:schemeClr val="bg2"/>
                </a:solidFill>
              </a:rPr>
              <a:t>5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2" name="Google Shape;87;p13">
            <a:extLst>
              <a:ext uri="{FF2B5EF4-FFF2-40B4-BE49-F238E27FC236}">
                <a16:creationId xmlns:a16="http://schemas.microsoft.com/office/drawing/2014/main" id="{303CFE0F-07A1-C0F8-C801-B54C3823B6A5}"/>
              </a:ext>
            </a:extLst>
          </p:cNvPr>
          <p:cNvSpPr txBox="1"/>
          <p:nvPr userDrawn="1"/>
        </p:nvSpPr>
        <p:spPr>
          <a:xfrm>
            <a:off x="0" y="0"/>
            <a:ext cx="9144000" cy="4105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4" tIns="91424" rIns="91424" bIns="91424" anchor="t">
            <a:noAutofit/>
          </a:bodyPr>
          <a:lstStyle>
            <a:lvl1pPr algn="ctr" defTabSz="795527">
              <a:defRPr sz="1479" spc="591">
                <a:solidFill>
                  <a:srgbClr val="A7A7A7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pPr marL="0" marR="0" lvl="0" indent="0" algn="ctr" defTabSz="795527" rtl="0" eaLnBrk="1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>
                <a:solidFill>
                  <a:schemeClr val="bg1">
                    <a:lumMod val="75000"/>
                  </a:schemeClr>
                </a:solidFill>
              </a:rPr>
              <a:t>7</a:t>
            </a:r>
            <a:r>
              <a:rPr sz="1200" dirty="0" smtClean="0">
                <a:solidFill>
                  <a:schemeClr val="bg1">
                    <a:lumMod val="75000"/>
                  </a:schemeClr>
                </a:solidFill>
              </a:rPr>
              <a:t>. KONFERENCA</a:t>
            </a:r>
            <a:r>
              <a:rPr lang="sl-SI" sz="1200" baseline="0" dirty="0" smtClean="0">
                <a:solidFill>
                  <a:schemeClr val="bg1">
                    <a:lumMod val="75000"/>
                  </a:schemeClr>
                </a:solidFill>
              </a:rPr>
              <a:t> DUGS</a:t>
            </a:r>
            <a:r>
              <a:rPr sz="1200" dirty="0" smtClean="0">
                <a:solidFill>
                  <a:schemeClr val="bg1">
                    <a:lumMod val="75000"/>
                  </a:schemeClr>
                </a:solidFill>
              </a:rPr>
              <a:t>:</a:t>
            </a:r>
            <a:r>
              <a:rPr lang="sl-SI" sz="1200" dirty="0" smtClean="0">
                <a:solidFill>
                  <a:schemeClr val="bg1">
                    <a:lumMod val="75000"/>
                  </a:schemeClr>
                </a:solidFill>
              </a:rPr>
              <a:t> PROMET IN ENERGETIKA</a:t>
            </a:r>
            <a:endParaRPr lang="sl-SI" sz="1200" dirty="0">
              <a:solidFill>
                <a:schemeClr val="bg1">
                  <a:lumMod val="75000"/>
                </a:schemeClr>
              </a:solidFill>
            </a:endParaRPr>
          </a:p>
          <a:p>
            <a:endParaRPr lang="sl-SI" sz="1200" dirty="0">
              <a:solidFill>
                <a:srgbClr val="FFFFFF"/>
              </a:solidFill>
            </a:endParaRPr>
          </a:p>
        </p:txBody>
      </p:sp>
      <p:pic>
        <p:nvPicPr>
          <p:cNvPr id="9" name="DUGS-transparent-logo-239x300.png" descr="DUGS-transparent-logo-239x300.png">
            <a:extLst>
              <a:ext uri="{FF2B5EF4-FFF2-40B4-BE49-F238E27FC236}">
                <a16:creationId xmlns:a16="http://schemas.microsoft.com/office/drawing/2014/main" id="{46B817BA-FD2B-1F6C-61B6-DACCDE044D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0908" y="4329604"/>
            <a:ext cx="590002" cy="740589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29D9711-0AFA-4422-7D4E-55B795EBAA1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852" y="4656783"/>
            <a:ext cx="929007" cy="469607"/>
          </a:xfrm>
          <a:prstGeom prst="rect">
            <a:avLst/>
          </a:prstGeom>
        </p:spPr>
      </p:pic>
      <p:pic>
        <p:nvPicPr>
          <p:cNvPr id="14" name="Picture 13" descr="Logo, company name&#10;&#10;Description automatically generated">
            <a:extLst>
              <a:ext uri="{FF2B5EF4-FFF2-40B4-BE49-F238E27FC236}">
                <a16:creationId xmlns:a16="http://schemas.microsoft.com/office/drawing/2014/main" id="{DE0BB087-2480-B86C-9F9B-5C3C68D1E50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413"/>
          <a:stretch/>
        </p:blipFill>
        <p:spPr>
          <a:xfrm>
            <a:off x="5261406" y="4668477"/>
            <a:ext cx="704316" cy="473232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6269" y="4805318"/>
            <a:ext cx="825532" cy="244709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0;p2"/>
          <p:cNvSpPr/>
          <p:nvPr/>
        </p:nvSpPr>
        <p:spPr>
          <a:xfrm>
            <a:off x="0" y="-1"/>
            <a:ext cx="9144000" cy="41054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6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562534" y="694856"/>
            <a:ext cx="8185654" cy="77952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sl-SI" dirty="0"/>
              <a:t>Title </a:t>
            </a:r>
            <a:r>
              <a:rPr lang="sl-SI" dirty="0" err="1"/>
              <a:t>Text</a:t>
            </a:r>
            <a:endParaRPr dirty="0"/>
          </a:p>
        </p:txBody>
      </p:sp>
      <p:sp>
        <p:nvSpPr>
          <p:cNvPr id="1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62535" y="1584554"/>
            <a:ext cx="8185653" cy="3044233"/>
          </a:xfrm>
          <a:prstGeom prst="rect">
            <a:avLst/>
          </a:prstGeom>
        </p:spPr>
        <p:txBody>
          <a:bodyPr>
            <a:normAutofit/>
          </a:bodyPr>
          <a:lstStyle>
            <a:lvl1pPr marL="311150" indent="-165100">
              <a:lnSpc>
                <a:spcPct val="100000"/>
              </a:lnSpc>
              <a:buClrTx/>
              <a:buSzTx/>
              <a:buFontTx/>
              <a:buNone/>
              <a:defRPr sz="2000"/>
            </a:lvl1pPr>
            <a:lvl2pPr marL="311150" indent="304800">
              <a:lnSpc>
                <a:spcPct val="100000"/>
              </a:lnSpc>
              <a:buClrTx/>
              <a:buSzTx/>
              <a:buFontTx/>
              <a:buNone/>
              <a:defRPr sz="2000"/>
            </a:lvl2pPr>
            <a:lvl3pPr marL="311150" indent="762000">
              <a:lnSpc>
                <a:spcPct val="100000"/>
              </a:lnSpc>
              <a:buClrTx/>
              <a:buSzTx/>
              <a:buFontTx/>
              <a:buNone/>
              <a:defRPr sz="2000"/>
            </a:lvl3pPr>
            <a:lvl4pPr marL="311150" indent="1219200">
              <a:lnSpc>
                <a:spcPct val="100000"/>
              </a:lnSpc>
              <a:buClrTx/>
              <a:buSzTx/>
              <a:buFontTx/>
              <a:buNone/>
              <a:defRPr sz="2000"/>
            </a:lvl4pPr>
            <a:lvl5pPr marL="311150" indent="1676400">
              <a:lnSpc>
                <a:spcPct val="100000"/>
              </a:lnSpc>
              <a:buClrTx/>
              <a:buSzTx/>
              <a:buFontTx/>
              <a:buNone/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27" name="DUGS-transparent-logo-239x300.png" descr="DUGS-transparent-logo-239x300.png">
            <a:extLst>
              <a:ext uri="{FF2B5EF4-FFF2-40B4-BE49-F238E27FC236}">
                <a16:creationId xmlns:a16="http://schemas.microsoft.com/office/drawing/2014/main" id="{3EE9CE5E-E56A-B36E-83D7-0C9ECDA779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2534" y="4298182"/>
            <a:ext cx="590002" cy="740589"/>
          </a:xfrm>
          <a:prstGeom prst="rect">
            <a:avLst/>
          </a:prstGeom>
          <a:ln w="12700">
            <a:miter lim="400000"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69FECA3-AAAF-F81F-E37C-49C6878445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927" y="4624312"/>
            <a:ext cx="929007" cy="469607"/>
          </a:xfrm>
          <a:prstGeom prst="rect">
            <a:avLst/>
          </a:prstGeom>
        </p:spPr>
      </p:pic>
      <p:pic>
        <p:nvPicPr>
          <p:cNvPr id="32" name="Picture 31" descr="Logo, company name&#10;&#10;Description automatically generated">
            <a:extLst>
              <a:ext uri="{FF2B5EF4-FFF2-40B4-BE49-F238E27FC236}">
                <a16:creationId xmlns:a16="http://schemas.microsoft.com/office/drawing/2014/main" id="{73ED6AA7-B74F-3E83-562E-C7F969C9C75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413"/>
          <a:stretch/>
        </p:blipFill>
        <p:spPr>
          <a:xfrm>
            <a:off x="5368807" y="4668477"/>
            <a:ext cx="704316" cy="473232"/>
          </a:xfrm>
          <a:prstGeom prst="rect">
            <a:avLst/>
          </a:prstGeom>
        </p:spPr>
      </p:pic>
      <p:sp>
        <p:nvSpPr>
          <p:cNvPr id="13" name="Google Shape;87;p13">
            <a:extLst>
              <a:ext uri="{FF2B5EF4-FFF2-40B4-BE49-F238E27FC236}">
                <a16:creationId xmlns:a16="http://schemas.microsoft.com/office/drawing/2014/main" id="{303CFE0F-07A1-C0F8-C801-B54C3823B6A5}"/>
              </a:ext>
            </a:extLst>
          </p:cNvPr>
          <p:cNvSpPr txBox="1"/>
          <p:nvPr userDrawn="1"/>
        </p:nvSpPr>
        <p:spPr>
          <a:xfrm>
            <a:off x="0" y="0"/>
            <a:ext cx="9144000" cy="4105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4" tIns="91424" rIns="91424" bIns="91424" anchor="t">
            <a:noAutofit/>
          </a:bodyPr>
          <a:lstStyle>
            <a:lvl1pPr algn="ctr" defTabSz="795527">
              <a:defRPr sz="1479" spc="591">
                <a:solidFill>
                  <a:srgbClr val="A7A7A7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pPr marL="0" marR="0" lvl="0" indent="0" algn="ctr" defTabSz="795527" rtl="0" eaLnBrk="1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>
                <a:solidFill>
                  <a:schemeClr val="bg1">
                    <a:lumMod val="75000"/>
                  </a:schemeClr>
                </a:solidFill>
              </a:rPr>
              <a:t>7</a:t>
            </a:r>
            <a:r>
              <a:rPr sz="12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sz="1200" dirty="0" smtClean="0">
                <a:solidFill>
                  <a:schemeClr val="bg1">
                    <a:lumMod val="75000"/>
                  </a:schemeClr>
                </a:solidFill>
              </a:rPr>
              <a:t>KONFERENCA</a:t>
            </a:r>
            <a:r>
              <a:rPr sz="1200" dirty="0">
                <a:solidFill>
                  <a:schemeClr val="bg1">
                    <a:lumMod val="75000"/>
                  </a:schemeClr>
                </a:solidFill>
              </a:rPr>
              <a:t>:</a:t>
            </a:r>
            <a:r>
              <a:rPr lang="sl-SI" sz="12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sl-SI" sz="1200" dirty="0" smtClean="0">
                <a:solidFill>
                  <a:schemeClr val="bg1">
                    <a:lumMod val="75000"/>
                  </a:schemeClr>
                </a:solidFill>
              </a:rPr>
              <a:t>PROMET</a:t>
            </a:r>
            <a:r>
              <a:rPr lang="sl-SI" sz="1200" baseline="0" dirty="0" smtClean="0">
                <a:solidFill>
                  <a:schemeClr val="bg1">
                    <a:lumMod val="75000"/>
                  </a:schemeClr>
                </a:solidFill>
              </a:rPr>
              <a:t> IN ENERGETIKA</a:t>
            </a:r>
            <a:endParaRPr lang="sl-SI" sz="1200" dirty="0">
              <a:solidFill>
                <a:schemeClr val="bg1">
                  <a:lumMod val="75000"/>
                </a:schemeClr>
              </a:solidFill>
            </a:endParaRPr>
          </a:p>
          <a:p>
            <a:endParaRPr lang="sl-SI" sz="1200" dirty="0">
              <a:solidFill>
                <a:srgbClr val="FFFFFF"/>
              </a:solidFill>
            </a:endParaRPr>
          </a:p>
        </p:txBody>
      </p:sp>
      <p:pic>
        <p:nvPicPr>
          <p:cNvPr id="19" name="Slika 1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5887" y="4773861"/>
            <a:ext cx="990144" cy="29350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62;p9"/>
          <p:cNvSpPr/>
          <p:nvPr/>
        </p:nvSpPr>
        <p:spPr>
          <a:xfrm>
            <a:off x="0" y="234891"/>
            <a:ext cx="4572000" cy="5143500"/>
          </a:xfrm>
          <a:prstGeom prst="rect">
            <a:avLst/>
          </a:prstGeom>
          <a:solidFill>
            <a:srgbClr val="E9EDEE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88" name="Title Text"/>
          <p:cNvSpPr txBox="1">
            <a:spLocks noGrp="1"/>
          </p:cNvSpPr>
          <p:nvPr>
            <p:ph type="title"/>
          </p:nvPr>
        </p:nvSpPr>
        <p:spPr>
          <a:xfrm>
            <a:off x="724949" y="884550"/>
            <a:ext cx="3300901" cy="16872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4949" y="2822652"/>
            <a:ext cx="3300902" cy="1506952"/>
          </a:xfrm>
          <a:prstGeom prst="rect">
            <a:avLst/>
          </a:prstGeom>
        </p:spPr>
        <p:txBody>
          <a:bodyPr/>
          <a:lstStyle>
            <a:lvl1pPr marL="311150" indent="-165100">
              <a:lnSpc>
                <a:spcPct val="100000"/>
              </a:lnSpc>
              <a:buClrTx/>
              <a:buSzTx/>
              <a:buFontTx/>
              <a:buNone/>
              <a:defRPr sz="1600"/>
            </a:lvl1pPr>
            <a:lvl2pPr marL="311150" indent="304800">
              <a:lnSpc>
                <a:spcPct val="100000"/>
              </a:lnSpc>
              <a:buClrTx/>
              <a:buSzTx/>
              <a:buFontTx/>
              <a:buNone/>
              <a:defRPr sz="1600"/>
            </a:lvl2pPr>
            <a:lvl3pPr marL="311150" indent="762000">
              <a:lnSpc>
                <a:spcPct val="100000"/>
              </a:lnSpc>
              <a:buClrTx/>
              <a:buSzTx/>
              <a:buFontTx/>
              <a:buNone/>
              <a:defRPr sz="1600"/>
            </a:lvl3pPr>
            <a:lvl4pPr marL="311150" indent="1219200">
              <a:lnSpc>
                <a:spcPct val="100000"/>
              </a:lnSpc>
              <a:buClrTx/>
              <a:buSzTx/>
              <a:buFontTx/>
              <a:buNone/>
              <a:defRPr sz="1600"/>
            </a:lvl4pPr>
            <a:lvl5pPr marL="311150" indent="1676400">
              <a:lnSpc>
                <a:spcPct val="100000"/>
              </a:lnSpc>
              <a:buClrTx/>
              <a:buSzTx/>
              <a:buFontTx/>
              <a:buNone/>
              <a:defRPr sz="16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90" name="Google Shape;68;p9"/>
          <p:cNvSpPr txBox="1">
            <a:spLocks noGrp="1"/>
          </p:cNvSpPr>
          <p:nvPr>
            <p:ph type="body" sz="half" idx="21"/>
          </p:nvPr>
        </p:nvSpPr>
        <p:spPr>
          <a:xfrm>
            <a:off x="5168944" y="1058999"/>
            <a:ext cx="3374400" cy="3025502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pic>
        <p:nvPicPr>
          <p:cNvPr id="9" name="DUGS-transparent-logo-239x300.png" descr="DUGS-transparent-logo-239x300.png">
            <a:extLst>
              <a:ext uri="{FF2B5EF4-FFF2-40B4-BE49-F238E27FC236}">
                <a16:creationId xmlns:a16="http://schemas.microsoft.com/office/drawing/2014/main" id="{C6EABAEF-A83A-7A21-E0FF-FEECE0BCDE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8136" y="4329604"/>
            <a:ext cx="590002" cy="740589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B95DFFF-2475-6D4B-5A23-95788A9B9DB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996" y="4656783"/>
            <a:ext cx="929007" cy="469607"/>
          </a:xfrm>
          <a:prstGeom prst="rect">
            <a:avLst/>
          </a:prstGeom>
        </p:spPr>
      </p:pic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5B3545B8-01E3-A9D9-3C62-0FD318CA17A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413"/>
          <a:stretch/>
        </p:blipFill>
        <p:spPr>
          <a:xfrm>
            <a:off x="4950136" y="4654971"/>
            <a:ext cx="704316" cy="473232"/>
          </a:xfrm>
          <a:prstGeom prst="rect">
            <a:avLst/>
          </a:prstGeom>
        </p:spPr>
      </p:pic>
      <p:sp>
        <p:nvSpPr>
          <p:cNvPr id="18" name="Google Shape;10;p2"/>
          <p:cNvSpPr/>
          <p:nvPr userDrawn="1"/>
        </p:nvSpPr>
        <p:spPr>
          <a:xfrm>
            <a:off x="0" y="-1"/>
            <a:ext cx="9144000" cy="41054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9" name="Google Shape;87;p13">
            <a:extLst>
              <a:ext uri="{FF2B5EF4-FFF2-40B4-BE49-F238E27FC236}">
                <a16:creationId xmlns:a16="http://schemas.microsoft.com/office/drawing/2014/main" id="{303CFE0F-07A1-C0F8-C801-B54C3823B6A5}"/>
              </a:ext>
            </a:extLst>
          </p:cNvPr>
          <p:cNvSpPr txBox="1"/>
          <p:nvPr userDrawn="1"/>
        </p:nvSpPr>
        <p:spPr>
          <a:xfrm>
            <a:off x="0" y="0"/>
            <a:ext cx="9144000" cy="4105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4" tIns="91424" rIns="91424" bIns="91424" anchor="t">
            <a:noAutofit/>
          </a:bodyPr>
          <a:lstStyle>
            <a:lvl1pPr algn="ctr" defTabSz="795527">
              <a:defRPr sz="1479" spc="591">
                <a:solidFill>
                  <a:srgbClr val="A7A7A7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pPr marL="0" marR="0" lvl="0" indent="0" algn="ctr" defTabSz="795527" rtl="0" eaLnBrk="1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>
                <a:solidFill>
                  <a:schemeClr val="bg1">
                    <a:lumMod val="75000"/>
                  </a:schemeClr>
                </a:solidFill>
              </a:rPr>
              <a:t>7</a:t>
            </a:r>
            <a:r>
              <a:rPr sz="12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sz="1200" dirty="0" smtClean="0">
                <a:solidFill>
                  <a:schemeClr val="bg1">
                    <a:lumMod val="75000"/>
                  </a:schemeClr>
                </a:solidFill>
              </a:rPr>
              <a:t>KONFERENCA</a:t>
            </a:r>
            <a:r>
              <a:rPr sz="1200" dirty="0">
                <a:solidFill>
                  <a:schemeClr val="bg1">
                    <a:lumMod val="75000"/>
                  </a:schemeClr>
                </a:solidFill>
              </a:rPr>
              <a:t>:</a:t>
            </a:r>
            <a:r>
              <a:rPr lang="sl-SI" sz="12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sl-SI" sz="1200" dirty="0" smtClean="0">
                <a:solidFill>
                  <a:schemeClr val="bg1">
                    <a:lumMod val="75000"/>
                  </a:schemeClr>
                </a:solidFill>
              </a:rPr>
              <a:t>PROMET</a:t>
            </a:r>
            <a:r>
              <a:rPr lang="sl-SI" sz="1200" baseline="0" dirty="0" smtClean="0">
                <a:solidFill>
                  <a:schemeClr val="bg1">
                    <a:lumMod val="75000"/>
                  </a:schemeClr>
                </a:solidFill>
              </a:rPr>
              <a:t> IN ENERGETIKA</a:t>
            </a:r>
            <a:endParaRPr lang="sl-SI" sz="1200" dirty="0">
              <a:solidFill>
                <a:schemeClr val="bg1">
                  <a:lumMod val="75000"/>
                </a:schemeClr>
              </a:solidFill>
            </a:endParaRPr>
          </a:p>
          <a:p>
            <a:endParaRPr lang="sl-SI" sz="1200" dirty="0">
              <a:solidFill>
                <a:srgbClr val="FFFFFF"/>
              </a:solidFill>
            </a:endParaRPr>
          </a:p>
        </p:txBody>
      </p:sp>
      <p:pic>
        <p:nvPicPr>
          <p:cNvPr id="2" name="Slika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6250" y="4736912"/>
            <a:ext cx="1043601" cy="30935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445229" y="636242"/>
            <a:ext cx="7688400" cy="53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249449"/>
            <a:ext cx="8229600" cy="3344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pic>
        <p:nvPicPr>
          <p:cNvPr id="12" name="DUGS-transparent-logo-239x300.png" descr="DUGS-transparent-logo-239x300.png">
            <a:extLst>
              <a:ext uri="{FF2B5EF4-FFF2-40B4-BE49-F238E27FC236}">
                <a16:creationId xmlns:a16="http://schemas.microsoft.com/office/drawing/2014/main" id="{50665C17-2298-4A6C-8D46-E5E51DC02B7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71504" y="4379326"/>
            <a:ext cx="590002" cy="740589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Picture 13" descr="Logo, company name&#10;&#10;Description automatically generated">
            <a:extLst>
              <a:ext uri="{FF2B5EF4-FFF2-40B4-BE49-F238E27FC236}">
                <a16:creationId xmlns:a16="http://schemas.microsoft.com/office/drawing/2014/main" id="{D2A27C82-FE05-8D62-3F75-2CAD6EC8D5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413"/>
          <a:stretch/>
        </p:blipFill>
        <p:spPr>
          <a:xfrm>
            <a:off x="5668519" y="4628787"/>
            <a:ext cx="704316" cy="473232"/>
          </a:xfrm>
          <a:prstGeom prst="rect">
            <a:avLst/>
          </a:prstGeom>
        </p:spPr>
      </p:pic>
      <p:pic>
        <p:nvPicPr>
          <p:cNvPr id="15" name="Slika 14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5887" y="4773861"/>
            <a:ext cx="990144" cy="293504"/>
          </a:xfrm>
          <a:prstGeom prst="rect">
            <a:avLst/>
          </a:prstGeom>
        </p:spPr>
      </p:pic>
      <p:sp>
        <p:nvSpPr>
          <p:cNvPr id="16" name="Google Shape;87;p13">
            <a:extLst>
              <a:ext uri="{FF2B5EF4-FFF2-40B4-BE49-F238E27FC236}">
                <a16:creationId xmlns:a16="http://schemas.microsoft.com/office/drawing/2014/main" id="{303CFE0F-07A1-C0F8-C801-B54C3823B6A5}"/>
              </a:ext>
            </a:extLst>
          </p:cNvPr>
          <p:cNvSpPr txBox="1"/>
          <p:nvPr userDrawn="1"/>
        </p:nvSpPr>
        <p:spPr>
          <a:xfrm>
            <a:off x="0" y="0"/>
            <a:ext cx="9144000" cy="4105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4" tIns="91424" rIns="91424" bIns="91424" anchor="t">
            <a:noAutofit/>
          </a:bodyPr>
          <a:lstStyle>
            <a:lvl1pPr algn="ctr" defTabSz="795527">
              <a:defRPr sz="1479" spc="591">
                <a:solidFill>
                  <a:srgbClr val="A7A7A7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pPr marL="0" marR="0" lvl="0" indent="0" algn="ctr" defTabSz="795527" rtl="0" eaLnBrk="1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>
                <a:solidFill>
                  <a:schemeClr val="bg1">
                    <a:lumMod val="75000"/>
                  </a:schemeClr>
                </a:solidFill>
              </a:rPr>
              <a:t>7</a:t>
            </a:r>
            <a:r>
              <a:rPr sz="12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sz="1200" dirty="0" smtClean="0">
                <a:solidFill>
                  <a:schemeClr val="bg1">
                    <a:lumMod val="75000"/>
                  </a:schemeClr>
                </a:solidFill>
              </a:rPr>
              <a:t>KONFERENCA</a:t>
            </a:r>
            <a:r>
              <a:rPr sz="1200" dirty="0">
                <a:solidFill>
                  <a:schemeClr val="bg1">
                    <a:lumMod val="75000"/>
                  </a:schemeClr>
                </a:solidFill>
              </a:rPr>
              <a:t>:</a:t>
            </a:r>
            <a:r>
              <a:rPr lang="sl-SI" sz="12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sl-SI" sz="1200" dirty="0" smtClean="0">
                <a:solidFill>
                  <a:schemeClr val="bg1">
                    <a:lumMod val="75000"/>
                  </a:schemeClr>
                </a:solidFill>
              </a:rPr>
              <a:t>PROMET</a:t>
            </a:r>
            <a:r>
              <a:rPr lang="sl-SI" sz="1200" baseline="0" dirty="0" smtClean="0">
                <a:solidFill>
                  <a:schemeClr val="bg1">
                    <a:lumMod val="75000"/>
                  </a:schemeClr>
                </a:solidFill>
              </a:rPr>
              <a:t> IN ENERGETIKA</a:t>
            </a:r>
            <a:endParaRPr lang="sl-SI" sz="1200" dirty="0">
              <a:solidFill>
                <a:schemeClr val="bg1">
                  <a:lumMod val="75000"/>
                </a:schemeClr>
              </a:solidFill>
            </a:endParaRPr>
          </a:p>
          <a:p>
            <a:endParaRPr lang="sl-SI" sz="1200" dirty="0">
              <a:solidFill>
                <a:srgbClr val="FFFFFF"/>
              </a:solidFill>
            </a:endParaRPr>
          </a:p>
        </p:txBody>
      </p:sp>
      <p:pic>
        <p:nvPicPr>
          <p:cNvPr id="2" name="Slika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7377" y="4646328"/>
            <a:ext cx="866775" cy="43815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6" r:id="rId3"/>
  </p:sldLayoutIdLst>
  <p:transition spd="med"/>
  <p:timing>
    <p:tnLst>
      <p:par>
        <p:cTn id="1" dur="indefinite" restart="never" nodeType="tmRoot"/>
      </p:par>
    </p:tnLst>
  </p:timing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1" i="0" u="none" strike="noStrike" cap="none" spc="0" baseline="0">
          <a:solidFill>
            <a:srgbClr val="1A1A1A"/>
          </a:solidFill>
          <a:uFillTx/>
          <a:latin typeface="+mj-lt"/>
          <a:ea typeface="Raleway"/>
          <a:cs typeface="Raleway"/>
          <a:sym typeface="Raleway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1" i="0" u="none" strike="noStrike" cap="none" spc="0" baseline="0">
          <a:solidFill>
            <a:srgbClr val="1A1A1A"/>
          </a:solidFill>
          <a:uFillTx/>
          <a:latin typeface="Raleway"/>
          <a:ea typeface="Raleway"/>
          <a:cs typeface="Raleway"/>
          <a:sym typeface="Raleway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1" i="0" u="none" strike="noStrike" cap="none" spc="0" baseline="0">
          <a:solidFill>
            <a:srgbClr val="1A1A1A"/>
          </a:solidFill>
          <a:uFillTx/>
          <a:latin typeface="Raleway"/>
          <a:ea typeface="Raleway"/>
          <a:cs typeface="Raleway"/>
          <a:sym typeface="Raleway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1" i="0" u="none" strike="noStrike" cap="none" spc="0" baseline="0">
          <a:solidFill>
            <a:srgbClr val="1A1A1A"/>
          </a:solidFill>
          <a:uFillTx/>
          <a:latin typeface="Raleway"/>
          <a:ea typeface="Raleway"/>
          <a:cs typeface="Raleway"/>
          <a:sym typeface="Raleway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1" i="0" u="none" strike="noStrike" cap="none" spc="0" baseline="0">
          <a:solidFill>
            <a:srgbClr val="1A1A1A"/>
          </a:solidFill>
          <a:uFillTx/>
          <a:latin typeface="Raleway"/>
          <a:ea typeface="Raleway"/>
          <a:cs typeface="Raleway"/>
          <a:sym typeface="Raleway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1" i="0" u="none" strike="noStrike" cap="none" spc="0" baseline="0">
          <a:solidFill>
            <a:srgbClr val="1A1A1A"/>
          </a:solidFill>
          <a:uFillTx/>
          <a:latin typeface="Raleway"/>
          <a:ea typeface="Raleway"/>
          <a:cs typeface="Raleway"/>
          <a:sym typeface="Raleway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1" i="0" u="none" strike="noStrike" cap="none" spc="0" baseline="0">
          <a:solidFill>
            <a:srgbClr val="1A1A1A"/>
          </a:solidFill>
          <a:uFillTx/>
          <a:latin typeface="Raleway"/>
          <a:ea typeface="Raleway"/>
          <a:cs typeface="Raleway"/>
          <a:sym typeface="Raleway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1" i="0" u="none" strike="noStrike" cap="none" spc="0" baseline="0">
          <a:solidFill>
            <a:srgbClr val="1A1A1A"/>
          </a:solidFill>
          <a:uFillTx/>
          <a:latin typeface="Raleway"/>
          <a:ea typeface="Raleway"/>
          <a:cs typeface="Raleway"/>
          <a:sym typeface="Raleway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1" i="0" u="none" strike="noStrike" cap="none" spc="0" baseline="0">
          <a:solidFill>
            <a:srgbClr val="1A1A1A"/>
          </a:solidFill>
          <a:uFillTx/>
          <a:latin typeface="Raleway"/>
          <a:ea typeface="Raleway"/>
          <a:cs typeface="Raleway"/>
          <a:sym typeface="Raleway"/>
        </a:defRPr>
      </a:lvl9pPr>
    </p:titleStyle>
    <p:bodyStyle>
      <a:lvl1pPr marL="457200" marR="0" indent="-31115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1"/>
        </a:buClr>
        <a:buSzPts val="1300"/>
        <a:buFont typeface="Helvetica"/>
        <a:buChar char="●"/>
        <a:tabLst/>
        <a:defRPr sz="1300" b="0" i="0" u="none" strike="noStrike" cap="none" spc="0" baseline="0">
          <a:solidFill>
            <a:schemeClr val="accent1"/>
          </a:solidFill>
          <a:uFillTx/>
          <a:latin typeface="+mj-lt"/>
          <a:ea typeface="Lato"/>
          <a:cs typeface="Lato"/>
          <a:sym typeface="Lato"/>
        </a:defRPr>
      </a:lvl1pPr>
      <a:lvl2pPr marL="968663" marR="0" indent="-3527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1"/>
        </a:buClr>
        <a:buSzPts val="1300"/>
        <a:buFont typeface="Helvetica"/>
        <a:buChar char="○"/>
        <a:tabLst/>
        <a:defRPr sz="1300" b="0" i="0" u="none" strike="noStrike" cap="none" spc="0" baseline="0">
          <a:solidFill>
            <a:schemeClr val="accent1"/>
          </a:solidFill>
          <a:uFillTx/>
          <a:latin typeface="+mj-lt"/>
          <a:ea typeface="Lato"/>
          <a:cs typeface="Lato"/>
          <a:sym typeface="Lato"/>
        </a:defRPr>
      </a:lvl2pPr>
      <a:lvl3pPr marL="1425863" marR="0" indent="-3527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1"/>
        </a:buClr>
        <a:buSzPts val="1300"/>
        <a:buFont typeface="Helvetica"/>
        <a:buChar char="■"/>
        <a:tabLst/>
        <a:defRPr sz="1300" b="0" i="0" u="none" strike="noStrike" cap="none" spc="0" baseline="0">
          <a:solidFill>
            <a:schemeClr val="accent1"/>
          </a:solidFill>
          <a:uFillTx/>
          <a:latin typeface="+mj-lt"/>
          <a:ea typeface="Lato"/>
          <a:cs typeface="Lato"/>
          <a:sym typeface="Lato"/>
        </a:defRPr>
      </a:lvl3pPr>
      <a:lvl4pPr marL="1883063" marR="0" indent="-3527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1"/>
        </a:buClr>
        <a:buSzPts val="1300"/>
        <a:buFont typeface="Helvetica"/>
        <a:buChar char="●"/>
        <a:tabLst/>
        <a:defRPr sz="1300" b="0" i="0" u="none" strike="noStrike" cap="none" spc="0" baseline="0">
          <a:solidFill>
            <a:schemeClr val="accent1"/>
          </a:solidFill>
          <a:uFillTx/>
          <a:latin typeface="+mj-lt"/>
          <a:ea typeface="Lato"/>
          <a:cs typeface="Lato"/>
          <a:sym typeface="Lato"/>
        </a:defRPr>
      </a:lvl4pPr>
      <a:lvl5pPr marL="2340263" marR="0" indent="-3527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1"/>
        </a:buClr>
        <a:buSzPts val="1300"/>
        <a:buFont typeface="Helvetica"/>
        <a:buChar char="○"/>
        <a:tabLst/>
        <a:defRPr sz="1300" b="0" i="0" u="none" strike="noStrike" cap="none" spc="0" baseline="0">
          <a:solidFill>
            <a:schemeClr val="accent1"/>
          </a:solidFill>
          <a:uFillTx/>
          <a:latin typeface="+mj-lt"/>
          <a:ea typeface="Lato"/>
          <a:cs typeface="Lato"/>
          <a:sym typeface="Lato"/>
        </a:defRPr>
      </a:lvl5pPr>
      <a:lvl6pPr marL="2797463" marR="0" indent="-3527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1"/>
        </a:buClr>
        <a:buSzPts val="1300"/>
        <a:buFont typeface="Helvetica"/>
        <a:buChar char="■"/>
        <a:tabLst/>
        <a:defRPr sz="1300" b="0" i="0" u="none" strike="noStrike" cap="none" spc="0" baseline="0">
          <a:solidFill>
            <a:schemeClr val="accent1"/>
          </a:solidFill>
          <a:uFillTx/>
          <a:latin typeface="Lato"/>
          <a:ea typeface="Lato"/>
          <a:cs typeface="Lato"/>
          <a:sym typeface="Lato"/>
        </a:defRPr>
      </a:lvl6pPr>
      <a:lvl7pPr marL="3254663" marR="0" indent="-3527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1"/>
        </a:buClr>
        <a:buSzPts val="1300"/>
        <a:buFont typeface="Helvetica"/>
        <a:buChar char="●"/>
        <a:tabLst/>
        <a:defRPr sz="1300" b="0" i="0" u="none" strike="noStrike" cap="none" spc="0" baseline="0">
          <a:solidFill>
            <a:schemeClr val="accent1"/>
          </a:solidFill>
          <a:uFillTx/>
          <a:latin typeface="Lato"/>
          <a:ea typeface="Lato"/>
          <a:cs typeface="Lato"/>
          <a:sym typeface="Lato"/>
        </a:defRPr>
      </a:lvl7pPr>
      <a:lvl8pPr marL="3711863" marR="0" indent="-3527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1"/>
        </a:buClr>
        <a:buSzPts val="1300"/>
        <a:buFont typeface="Helvetica"/>
        <a:buChar char="○"/>
        <a:tabLst/>
        <a:defRPr sz="1300" b="0" i="0" u="none" strike="noStrike" cap="none" spc="0" baseline="0">
          <a:solidFill>
            <a:schemeClr val="accent1"/>
          </a:solidFill>
          <a:uFillTx/>
          <a:latin typeface="Lato"/>
          <a:ea typeface="Lato"/>
          <a:cs typeface="Lato"/>
          <a:sym typeface="Lato"/>
        </a:defRPr>
      </a:lvl8pPr>
      <a:lvl9pPr marL="4169063" marR="0" indent="-3527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1"/>
        </a:buClr>
        <a:buSzPts val="1300"/>
        <a:buFont typeface="Helvetica"/>
        <a:buChar char="■"/>
        <a:tabLst/>
        <a:defRPr sz="1300" b="0" i="0" u="none" strike="noStrike" cap="none" spc="0" baseline="0">
          <a:solidFill>
            <a:schemeClr val="accent1"/>
          </a:solidFill>
          <a:uFillTx/>
          <a:latin typeface="Lato"/>
          <a:ea typeface="Lato"/>
          <a:cs typeface="Lato"/>
          <a:sym typeface="Lato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ato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ato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ato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ato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ato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ato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ato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ato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ato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6F23432D-C5B6-D903-A0A3-BB287ABF7B82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SI" smtClean="0">
                <a:solidFill>
                  <a:schemeClr val="bg2">
                    <a:lumMod val="75000"/>
                  </a:schemeClr>
                </a:solidFill>
              </a:rPr>
              <a:t>AVTOR</a:t>
            </a:r>
            <a:endParaRPr lang="en-SI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2BD56E35-F03D-D492-64C5-2D8819FB1C3E}"/>
              </a:ext>
            </a:extLst>
          </p:cNvPr>
          <p:cNvSpPr txBox="1">
            <a:spLocks/>
          </p:cNvSpPr>
          <p:nvPr/>
        </p:nvSpPr>
        <p:spPr>
          <a:xfrm>
            <a:off x="728663" y="1236663"/>
            <a:ext cx="7686675" cy="1209675"/>
          </a:xfrm>
          <a:prstGeom prst="rect">
            <a:avLst/>
          </a:prstGeom>
        </p:spPr>
        <p:txBody>
          <a:bodyPr anchor="ctr">
            <a:noAutofit/>
          </a:bodyPr>
          <a:lstStyle>
            <a:lvl1pPr marL="146050" marR="0" indent="0" algn="ctr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Helvetica"/>
              <a:buNone/>
              <a:tabLst/>
              <a:defRPr sz="4000" b="0" i="0" u="none" strike="noStrike" cap="none" spc="0" baseline="0">
                <a:solidFill>
                  <a:schemeClr val="accent1"/>
                </a:solidFill>
                <a:uFillTx/>
                <a:latin typeface="+mj-lt"/>
                <a:ea typeface="Lato"/>
                <a:cs typeface="Lato"/>
                <a:sym typeface="Lato"/>
              </a:defRPr>
            </a:lvl1pPr>
            <a:lvl2pPr marL="968663" marR="0" indent="-352713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Helvetica"/>
              <a:buChar char="○"/>
              <a:tabLst/>
              <a:defRPr sz="1300" b="0" i="0" u="none" strike="noStrike" cap="none" spc="0" baseline="0">
                <a:solidFill>
                  <a:schemeClr val="accent1"/>
                </a:solidFill>
                <a:uFillTx/>
                <a:latin typeface="+mj-lt"/>
                <a:ea typeface="Lato"/>
                <a:cs typeface="Lato"/>
                <a:sym typeface="Lato"/>
              </a:defRPr>
            </a:lvl2pPr>
            <a:lvl3pPr marL="1425863" marR="0" indent="-352713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Helvetica"/>
              <a:buChar char="■"/>
              <a:tabLst/>
              <a:defRPr sz="1300" b="0" i="0" u="none" strike="noStrike" cap="none" spc="0" baseline="0">
                <a:solidFill>
                  <a:schemeClr val="accent1"/>
                </a:solidFill>
                <a:uFillTx/>
                <a:latin typeface="+mj-lt"/>
                <a:ea typeface="Lato"/>
                <a:cs typeface="Lato"/>
                <a:sym typeface="Lato"/>
              </a:defRPr>
            </a:lvl3pPr>
            <a:lvl4pPr marL="1883063" marR="0" indent="-352713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Helvetica"/>
              <a:buChar char="●"/>
              <a:tabLst/>
              <a:defRPr sz="1300" b="0" i="0" u="none" strike="noStrike" cap="none" spc="0" baseline="0">
                <a:solidFill>
                  <a:schemeClr val="accent1"/>
                </a:solidFill>
                <a:uFillTx/>
                <a:latin typeface="+mj-lt"/>
                <a:ea typeface="Lato"/>
                <a:cs typeface="Lato"/>
                <a:sym typeface="Lato"/>
              </a:defRPr>
            </a:lvl4pPr>
            <a:lvl5pPr marL="2340263" marR="0" indent="-352713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Helvetica"/>
              <a:buChar char="○"/>
              <a:tabLst/>
              <a:defRPr sz="1300" b="0" i="0" u="none" strike="noStrike" cap="none" spc="0" baseline="0">
                <a:solidFill>
                  <a:schemeClr val="accent1"/>
                </a:solidFill>
                <a:uFillTx/>
                <a:latin typeface="+mj-lt"/>
                <a:ea typeface="Lato"/>
                <a:cs typeface="Lato"/>
                <a:sym typeface="Lato"/>
              </a:defRPr>
            </a:lvl5pPr>
            <a:lvl6pPr marL="2797463" marR="0" indent="-352713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Helvetica"/>
              <a:buChar char="■"/>
              <a:tabLst/>
              <a:defRPr sz="1300" b="0" i="0" u="none" strike="noStrike" cap="none" spc="0" baseline="0">
                <a:solidFill>
                  <a:schemeClr val="accent1"/>
                </a:solidFill>
                <a:uFillTx/>
                <a:latin typeface="Lato"/>
                <a:ea typeface="Lato"/>
                <a:cs typeface="Lato"/>
                <a:sym typeface="Lato"/>
              </a:defRPr>
            </a:lvl6pPr>
            <a:lvl7pPr marL="3254663" marR="0" indent="-352713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Helvetica"/>
              <a:buChar char="●"/>
              <a:tabLst/>
              <a:defRPr sz="1300" b="0" i="0" u="none" strike="noStrike" cap="none" spc="0" baseline="0">
                <a:solidFill>
                  <a:schemeClr val="accent1"/>
                </a:solidFill>
                <a:uFillTx/>
                <a:latin typeface="Lato"/>
                <a:ea typeface="Lato"/>
                <a:cs typeface="Lato"/>
                <a:sym typeface="Lato"/>
              </a:defRPr>
            </a:lvl7pPr>
            <a:lvl8pPr marL="3711863" marR="0" indent="-352713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Helvetica"/>
              <a:buChar char="○"/>
              <a:tabLst/>
              <a:defRPr sz="1300" b="0" i="0" u="none" strike="noStrike" cap="none" spc="0" baseline="0">
                <a:solidFill>
                  <a:schemeClr val="accent1"/>
                </a:solidFill>
                <a:uFillTx/>
                <a:latin typeface="Lato"/>
                <a:ea typeface="Lato"/>
                <a:cs typeface="Lato"/>
                <a:sym typeface="Lato"/>
              </a:defRPr>
            </a:lvl8pPr>
            <a:lvl9pPr marL="4169063" marR="0" indent="-352713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Helvetica"/>
              <a:buChar char="■"/>
              <a:tabLst/>
              <a:defRPr sz="1300" b="0" i="0" u="none" strike="noStrike" cap="none" spc="0" baseline="0">
                <a:solidFill>
                  <a:schemeClr val="accent1"/>
                </a:solidFill>
                <a:uFillTx/>
                <a:latin typeface="Lato"/>
                <a:ea typeface="Lato"/>
                <a:cs typeface="Lato"/>
                <a:sym typeface="Lato"/>
              </a:defRPr>
            </a:lvl9pPr>
          </a:lstStyle>
          <a:p>
            <a:pPr hangingPunct="1"/>
            <a:r>
              <a:rPr lang="en-GB" sz="4400" dirty="0">
                <a:solidFill>
                  <a:schemeClr val="tx2">
                    <a:lumMod val="50000"/>
                  </a:schemeClr>
                </a:solidFill>
              </a:rPr>
              <a:t>NASLOV</a:t>
            </a:r>
          </a:p>
        </p:txBody>
      </p:sp>
    </p:spTree>
    <p:extLst>
      <p:ext uri="{BB962C8B-B14F-4D97-AF65-F5344CB8AC3E}">
        <p14:creationId xmlns:p14="http://schemas.microsoft.com/office/powerpoint/2010/main" val="2015113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5BBEA47-1180-4F42-9B30-2986C9243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824AF1FF-74A0-4C01-9230-AC9B76E95277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4451293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1A9988"/>
      </a:lt1>
      <a:dk2>
        <a:srgbClr val="A7A7A7"/>
      </a:dk2>
      <a:lt2>
        <a:srgbClr val="535353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0000FF"/>
      </a:hlink>
      <a:folHlink>
        <a:srgbClr val="FF00FF"/>
      </a:folHlink>
    </a:clrScheme>
    <a:fontScheme name="Streamlin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Streamlin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1A9988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1A9988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treamline">
  <a:themeElements>
    <a:clrScheme name="Streamlin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0000FF"/>
      </a:hlink>
      <a:folHlink>
        <a:srgbClr val="FF00FF"/>
      </a:folHlink>
    </a:clrScheme>
    <a:fontScheme name="Streamlin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Streamlin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1A9988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1A9988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</Words>
  <Application>Microsoft Office PowerPoint</Application>
  <PresentationFormat>Diaprojekcija na zaslonu (16:9)</PresentationFormat>
  <Paragraphs>2</Paragraphs>
  <Slides>2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Helvetica</vt:lpstr>
      <vt:lpstr>Lato</vt:lpstr>
      <vt:lpstr>Raleway</vt:lpstr>
      <vt:lpstr>Streamline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NASLOV PRISPEVKA</dc:title>
  <dc:creator>Doma</dc:creator>
  <cp:lastModifiedBy>Mirsad Skorupan</cp:lastModifiedBy>
  <cp:revision>14</cp:revision>
  <dcterms:modified xsi:type="dcterms:W3CDTF">2024-06-27T12:03:13Z</dcterms:modified>
</cp:coreProperties>
</file>